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5012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46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9189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4714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364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8669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88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5372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54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9325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31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644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268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030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443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313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106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41013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8600" y="216755"/>
            <a:ext cx="8727100" cy="1119676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lgerian" panose="04020705040A02060702" pitchFamily="82" charset="0"/>
              </a:rPr>
              <a:t>INDUSTRIAL LAND</a:t>
            </a:r>
            <a:endParaRPr lang="en-IN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7778" y="1518259"/>
            <a:ext cx="9157922" cy="3739541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44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ACERS 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 LAND</a:t>
            </a:r>
            <a:endParaRPr lang="en-US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Location 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gagillapur</a:t>
            </a:r>
            <a:endParaRPr lang="en-US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near to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orr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exit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dundigal</a:t>
            </a:r>
            <a:endParaRPr lang="en-US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hyderabad</a:t>
            </a:r>
            <a:endParaRPr lang="en-US" sz="44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sz="44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endParaRPr lang="en-IN" sz="44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33777746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50</TotalTime>
  <Words>17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Algerian</vt:lpstr>
      <vt:lpstr>Arial</vt:lpstr>
      <vt:lpstr>Times New Roman</vt:lpstr>
      <vt:lpstr>Trebuchet MS</vt:lpstr>
      <vt:lpstr>Tw Cen MT</vt:lpstr>
      <vt:lpstr>Circuit</vt:lpstr>
      <vt:lpstr>INDUSTRIAL LAND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Land</dc:title>
  <dc:creator>nosch</dc:creator>
  <cp:lastModifiedBy>nosch</cp:lastModifiedBy>
  <cp:revision>13</cp:revision>
  <dcterms:created xsi:type="dcterms:W3CDTF">2026-05-08T05:50:06Z</dcterms:created>
  <dcterms:modified xsi:type="dcterms:W3CDTF">2026-06-21T09:21:26Z</dcterms:modified>
</cp:coreProperties>
</file>